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3" r:id="rId2"/>
    <p:sldId id="314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4245" y="1214754"/>
            <a:ext cx="6707088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/>
              <a:t>AL-FARABI KAZAKH NATIONAL UNIVERSITY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2192470"/>
            <a:ext cx="648072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Department of political science and political technologies</a:t>
            </a:r>
            <a:r>
              <a:rPr lang="ru-RU" sz="28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3311189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Working practices of international organizations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30679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2400" b="1" dirty="0">
                <a:latin typeface="Arial" panose="020B0604020202020204" pitchFamily="34" charset="0"/>
              </a:rPr>
              <a:t>Abzhapparova A.A.</a:t>
            </a:r>
          </a:p>
          <a:p>
            <a:r>
              <a:rPr lang="en-US" sz="2400" b="1" dirty="0">
                <a:latin typeface="Arial" panose="020B0604020202020204" pitchFamily="34" charset="0"/>
              </a:rPr>
              <a:t>Senior lecturer</a:t>
            </a:r>
            <a:endParaRPr lang="ru-RU" sz="2400" b="1" dirty="0"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249934"/>
            <a:ext cx="1214607" cy="109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276982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Working practices of international organizations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3624654"/>
            <a:ext cx="6863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Lecture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  <a:endParaRPr lang="ru-RU" sz="32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sz="2800" dirty="0"/>
              <a:t>Role of Global and Regional organizations in Creating New world Economic order</a:t>
            </a:r>
            <a:endParaRPr lang="ru-RU" sz="6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249934"/>
            <a:ext cx="1214607" cy="109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9001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7890"/>
            <a:ext cx="9144000" cy="659010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2" y="357187"/>
            <a:ext cx="8858250" cy="63757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88582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40</Words>
  <Application>Microsoft Office PowerPoint</Application>
  <PresentationFormat>Экран (4:3)</PresentationFormat>
  <Paragraphs>8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 Theme</vt:lpstr>
      <vt:lpstr>AL-FARABI KAZAKH NATIONAL UNIVERSITY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</dc:title>
  <dc:creator>User</dc:creator>
  <cp:lastModifiedBy>User</cp:lastModifiedBy>
  <cp:revision>1</cp:revision>
  <dcterms:created xsi:type="dcterms:W3CDTF">2023-09-28T09:58:58Z</dcterms:created>
  <dcterms:modified xsi:type="dcterms:W3CDTF">2023-09-28T10:01:17Z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2023-09-28T00:00:00Z</vt:filetime>
  </property>
  <property fmtid="{D5CDD505-2E9C-101B-9397-08002B2CF9AE}" pid="3" name="LastSaved">
    <vt:filetime>2023-09-28T00:00:00Z</vt:filetime>
  </property>
</Properties>
</file>